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93" r:id="rId4"/>
    <p:sldId id="294" r:id="rId5"/>
    <p:sldId id="295" r:id="rId6"/>
    <p:sldId id="296" r:id="rId7"/>
    <p:sldId id="299" r:id="rId8"/>
    <p:sldId id="297" r:id="rId9"/>
    <p:sldId id="298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7402E64-BC00-44DC-80E3-F39252447B62}" type="datetimeFigureOut">
              <a:rPr lang="ru-RU"/>
              <a:pPr>
                <a:defRPr/>
              </a:pPr>
              <a:t>26.11.2014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2BAE94C-80F6-4621-83C8-E2450D688A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68679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 </a:t>
            </a:r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A3494F4-40DC-4D04-8292-4BB62E016130}" type="slidenum">
              <a:rPr lang="ru-RU">
                <a:cs typeface="Arial" charset="0"/>
              </a:rPr>
              <a:pPr/>
              <a:t>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3680B-716F-4378-B8C4-33F5925942BC}" type="datetimeFigureOut">
              <a:rPr lang="ru-RU"/>
              <a:pPr>
                <a:defRPr/>
              </a:pPr>
              <a:t>26.11.2014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B23DE-24B0-4533-8F14-2C1BE26B44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5AF69-9F44-4E8C-A4D5-A4ED63CD9A51}" type="datetimeFigureOut">
              <a:rPr lang="ru-RU"/>
              <a:pPr>
                <a:defRPr/>
              </a:pPr>
              <a:t>26.11.2014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5B7B9-F109-4F4E-B83A-1226F2F2D3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B280D-C607-4ABA-8552-1F114911A8CE}" type="datetimeFigureOut">
              <a:rPr lang="ru-RU"/>
              <a:pPr>
                <a:defRPr/>
              </a:pPr>
              <a:t>26.11.2014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BB889-5EEA-422B-9544-27A4B09FCA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6A5A6-AAE2-4301-8AEF-86D18EC269F7}" type="datetimeFigureOut">
              <a:rPr lang="ru-RU"/>
              <a:pPr>
                <a:defRPr/>
              </a:pPr>
              <a:t>26.11.2014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CF2EB-D869-44DA-82FB-5A077906C6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7169FCF-5ADF-4A64-89A7-4E85116B6BBF}" type="datetimeFigureOut">
              <a:rPr lang="ru-RU"/>
              <a:pPr>
                <a:defRPr/>
              </a:pPr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0484ACC-848E-4B09-A900-9918A67480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E542E-9DC2-49DB-BD3C-A5616C7E1505}" type="datetimeFigureOut">
              <a:rPr lang="ru-RU"/>
              <a:pPr>
                <a:defRPr/>
              </a:pPr>
              <a:t>26.11.2014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BA703-0D9F-4794-B581-8F13C3AC73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97E19-E72C-4BE0-9A58-01709B8211D7}" type="datetimeFigureOut">
              <a:rPr lang="ru-RU"/>
              <a:pPr>
                <a:defRPr/>
              </a:pPr>
              <a:t>26.11.2014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D6440-CB32-4D52-AC8C-DD3BEA7BD7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8747D-943B-4684-B3CF-3AF6AEAAF8A0}" type="datetimeFigureOut">
              <a:rPr lang="ru-RU"/>
              <a:pPr>
                <a:defRPr/>
              </a:pPr>
              <a:t>26.11.2014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FDF5A-0A8E-4B9E-BED9-C949CA7263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8AAD4-5F0D-419C-AF66-05AFB0D29A61}" type="datetimeFigureOut">
              <a:rPr lang="ru-RU"/>
              <a:pPr>
                <a:defRPr/>
              </a:pPr>
              <a:t>26.11.2014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08E54-1855-46D4-802B-3C079EE57D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F03ED-D1EA-42B1-A1A7-EF43B3AB5F15}" type="datetimeFigureOut">
              <a:rPr lang="ru-RU"/>
              <a:pPr>
                <a:defRPr/>
              </a:pPr>
              <a:t>26.11.2014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B53E6-734B-425B-8BE9-F9910EF29E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88DCC-2B87-43FD-B27A-0A3309534B46}" type="datetimeFigureOut">
              <a:rPr lang="ru-RU"/>
              <a:pPr>
                <a:defRPr/>
              </a:pPr>
              <a:t>26.11.2014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045A8-717D-44EB-99F0-F531783B51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  <a:sp3d prstMaterial="softEdge">
              <a:bevelT w="38100" h="38100"/>
            </a:sp3d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BCBCBC"/>
                </a:solidFill>
                <a:latin typeface="Times New Roman" pitchFamily="18" charset="0"/>
                <a:cs typeface="Arial" pitchFamily="34" charset="0"/>
              </a:defRPr>
            </a:lvl1pPr>
          </a:lstStyle>
          <a:p>
            <a:pPr>
              <a:defRPr/>
            </a:pPr>
            <a:fld id="{390DDEAC-4F08-4160-8256-4A10D415530A}" type="datetimeFigureOut">
              <a:rPr lang="ru-RU"/>
              <a:pPr>
                <a:defRPr/>
              </a:pPr>
              <a:t>26.11.2014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BCBCBC"/>
                </a:solidFill>
                <a:latin typeface="Times New Roman" pitchFamily="18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BCBCBC"/>
                </a:solidFill>
                <a:latin typeface="Times New Roman" pitchFamily="18" charset="0"/>
                <a:cs typeface="Arial" pitchFamily="34" charset="0"/>
              </a:defRPr>
            </a:lvl1pPr>
          </a:lstStyle>
          <a:p>
            <a:pPr>
              <a:defRPr/>
            </a:pPr>
            <a:fld id="{A6445B72-405F-4B81-B0C4-14387CBBDD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95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ru.wikipedia.org/wiki/%D0%A4%D0%B0%D0%B9%D0%BB:Serafim_sarofckii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P\Desktop\78997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594350"/>
            <a:ext cx="9144000" cy="1763713"/>
          </a:xfrm>
        </p:spPr>
        <p:txBody>
          <a:bodyPr/>
          <a:lstStyle/>
          <a:p>
            <a:pPr eaLnBrk="1" hangingPunct="1"/>
            <a:r>
              <a:rPr lang="ru-RU" sz="2000" dirty="0" smtClean="0"/>
              <a:t>СЕРАФИМ САРОВСКИЙ</a:t>
            </a:r>
          </a:p>
          <a:p>
            <a:pPr eaLnBrk="1" hangingPunct="1"/>
            <a:r>
              <a:rPr lang="ru-RU" sz="2000" dirty="0" smtClean="0"/>
              <a:t>Преподобный, старец-пустынножитель и затворник.</a:t>
            </a:r>
          </a:p>
          <a:p>
            <a:pPr eaLnBrk="1" hangingPunct="1"/>
            <a:r>
              <a:rPr lang="ru-RU" sz="2000" dirty="0" smtClean="0"/>
              <a:t>Один из самых почитаемых святых в Русской православной церкви.</a:t>
            </a:r>
          </a:p>
        </p:txBody>
      </p:sp>
      <p:pic>
        <p:nvPicPr>
          <p:cNvPr id="2050" name="Picture 2" descr="C:\Users\HP\Desktop\серафим%2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76672"/>
            <a:ext cx="3720753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HP\Desktop\posterlux-kaverznev_ilya_aleksandrovich_rod_1962-monah_1999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0"/>
            <a:ext cx="4562475" cy="666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449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«Христос Воскресе, Радость моя!»</a:t>
            </a:r>
            <a:endParaRPr lang="ru-RU" dirty="0"/>
          </a:p>
        </p:txBody>
      </p:sp>
      <p:pic>
        <p:nvPicPr>
          <p:cNvPr id="4098" name="Picture 2" descr="C:\Users\HP\Desktop\6ed9a9f85718fe1a466a209e83f3a254_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248296"/>
            <a:ext cx="7920879" cy="5277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274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помогало радоваться Серафиму Саровскому?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708525"/>
          </a:xfrm>
        </p:spPr>
        <p:txBody>
          <a:bodyPr/>
          <a:lstStyle/>
          <a:p>
            <a:pPr marL="136525" indent="0">
              <a:lnSpc>
                <a:spcPct val="150000"/>
              </a:lnSpc>
              <a:buNone/>
            </a:pPr>
            <a:r>
              <a:rPr lang="ru-RU" sz="3200" dirty="0" smtClean="0"/>
              <a:t>1. Глубокая вера в то, что все в жизни    посылается Богом для спасения</a:t>
            </a:r>
          </a:p>
          <a:p>
            <a:pPr marL="136525" indent="0">
              <a:lnSpc>
                <a:spcPct val="150000"/>
              </a:lnSpc>
              <a:buNone/>
            </a:pPr>
            <a:r>
              <a:rPr lang="ru-RU" sz="3200" dirty="0" smtClean="0"/>
              <a:t>2. Желание выглядеть всегда праведно в глазах людей</a:t>
            </a:r>
          </a:p>
          <a:p>
            <a:pPr marL="136525" indent="0">
              <a:lnSpc>
                <a:spcPct val="150000"/>
              </a:lnSpc>
              <a:buNone/>
            </a:pPr>
            <a:r>
              <a:rPr lang="ru-RU" sz="3200" dirty="0" smtClean="0"/>
              <a:t>3. Надежда на то, что Бог всегда поможет </a:t>
            </a:r>
          </a:p>
          <a:p>
            <a:pPr marL="650875" indent="-514350">
              <a:lnSpc>
                <a:spcPct val="150000"/>
              </a:lnSpc>
              <a:buAutoNum type="arabicPeriod"/>
            </a:pPr>
            <a:endParaRPr lang="ru-RU" sz="2400" dirty="0" smtClean="0"/>
          </a:p>
          <a:p>
            <a:pPr marL="650875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232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HP\Desktop\sf-serafim-de-saro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60648"/>
            <a:ext cx="5040560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600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проявляется святость в человеке?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Вера в Бога</a:t>
            </a:r>
          </a:p>
          <a:p>
            <a:r>
              <a:rPr lang="ru-RU" dirty="0" smtClean="0"/>
              <a:t>Молитва</a:t>
            </a:r>
          </a:p>
          <a:p>
            <a:r>
              <a:rPr lang="ru-RU" dirty="0" smtClean="0"/>
              <a:t>Смирение</a:t>
            </a:r>
          </a:p>
          <a:p>
            <a:r>
              <a:rPr lang="ru-RU" dirty="0" smtClean="0"/>
              <a:t>Прощение</a:t>
            </a:r>
          </a:p>
          <a:p>
            <a:r>
              <a:rPr lang="ru-RU" dirty="0" smtClean="0"/>
              <a:t>Исцеление болящих</a:t>
            </a:r>
          </a:p>
          <a:p>
            <a:r>
              <a:rPr lang="ru-RU" dirty="0" smtClean="0"/>
              <a:t>Любовь к людям</a:t>
            </a:r>
          </a:p>
          <a:p>
            <a:r>
              <a:rPr lang="ru-RU" dirty="0" smtClean="0"/>
              <a:t>Дар чудотворения</a:t>
            </a:r>
          </a:p>
          <a:p>
            <a:r>
              <a:rPr lang="ru-RU" dirty="0" smtClean="0"/>
              <a:t>Дар предвидения будущего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4777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/>
          </a:bodyPr>
          <a:lstStyle/>
          <a:p>
            <a:r>
              <a:rPr lang="ru-RU" sz="4400" dirty="0" smtClean="0"/>
              <a:t>Тема для эссе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2016224"/>
          </a:xfrm>
        </p:spPr>
        <p:txBody>
          <a:bodyPr/>
          <a:lstStyle/>
          <a:p>
            <a:pPr marL="136525" indent="0" algn="ctr">
              <a:buNone/>
            </a:pPr>
            <a:r>
              <a:rPr lang="ru-RU" sz="4400" dirty="0" smtClean="0"/>
              <a:t>Как вы думаете, почему Православная церковь стала почитать батюшку Серафима, как святого? </a:t>
            </a:r>
          </a:p>
          <a:p>
            <a:pPr marL="136525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038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4" descr="http://upload.wikimedia.org/wikipedia/commons/thumb/0/0f/Serafim_sarofckii.jpg/215px-Serafim_sarofckii.jpg">
            <a:hlinkClick r:id="rId2" tooltip="&quot;Памятник Серафиму Саровскому. Курская коренная пустынь&quot;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123728" y="332656"/>
            <a:ext cx="5486400" cy="6273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9708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124</TotalTime>
  <Words>107</Words>
  <Application>Microsoft Office PowerPoint</Application>
  <PresentationFormat>Экран (4:3)</PresentationFormat>
  <Paragraphs>21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Презентация PowerPoint</vt:lpstr>
      <vt:lpstr>Презентация PowerPoint</vt:lpstr>
      <vt:lpstr>Презентация PowerPoint</vt:lpstr>
      <vt:lpstr>«Христос Воскресе, Радость моя!»</vt:lpstr>
      <vt:lpstr>Что помогало радоваться Серафиму Саровскому?</vt:lpstr>
      <vt:lpstr>Презентация PowerPoint</vt:lpstr>
      <vt:lpstr>Как проявляется святость в человеке? </vt:lpstr>
      <vt:lpstr>Тема для эссе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Серафим Саровский</dc:title>
  <dc:creator>FuckYouBill</dc:creator>
  <cp:lastModifiedBy>shprot</cp:lastModifiedBy>
  <cp:revision>27</cp:revision>
  <dcterms:created xsi:type="dcterms:W3CDTF">2010-01-13T04:23:01Z</dcterms:created>
  <dcterms:modified xsi:type="dcterms:W3CDTF">2014-11-26T18:29:54Z</dcterms:modified>
</cp:coreProperties>
</file>